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6"/>
  </p:notesMasterIdLst>
  <p:sldIdLst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</p:sldIdLst>
  <p:sldSz cx="12192000" cy="6858000"/>
  <p:notesSz cx="6858000" cy="9144000"/>
  <p:embeddedFontLst>
    <p:embeddedFont>
      <p:font typeface="Titillium Web" panose="000005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38" autoAdjust="0"/>
  </p:normalViewPr>
  <p:slideViewPr>
    <p:cSldViewPr snapToGrid="0" showGuides="1">
      <p:cViewPr varScale="1">
        <p:scale>
          <a:sx n="98" d="100"/>
          <a:sy n="98" d="100"/>
        </p:scale>
        <p:origin x="96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20.06.2017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Startup </a:t>
            </a:r>
            <a:r>
              <a:rPr lang="de-DE" dirty="0" err="1"/>
              <a:t>class</a:t>
            </a:r>
            <a:r>
              <a:rPr lang="de-DE" dirty="0"/>
              <a:t> wird über DI aufgelöst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2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http://localhost/RazorDI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0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915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8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3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289189" y="420263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900537" y="419807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784395" y="419807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3644209" y="419807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4135332" y="41980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</a:t>
            </a:r>
            <a:r>
              <a:rPr lang="de-DE" dirty="0"/>
              <a:t>Core</a:t>
            </a:r>
            <a:br>
              <a:rPr lang="de-DE" dirty="0"/>
            </a:br>
            <a:r>
              <a:rPr lang="de-DE" dirty="0" err="1"/>
              <a:t>Advanced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Eigene HTML Helper</a:t>
            </a:r>
          </a:p>
        </p:txBody>
      </p:sp>
    </p:spTree>
    <p:extLst>
      <p:ext uri="{BB962C8B-B14F-4D97-AF65-F5344CB8AC3E}">
        <p14:creationId xmlns:p14="http://schemas.microsoft.com/office/powerpoint/2010/main" val="248018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View Components</a:t>
            </a:r>
          </a:p>
        </p:txBody>
      </p:sp>
    </p:spTree>
    <p:extLst>
      <p:ext uri="{BB962C8B-B14F-4D97-AF65-F5344CB8AC3E}">
        <p14:creationId xmlns:p14="http://schemas.microsoft.com/office/powerpoint/2010/main" val="20257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Marcus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Custom Modelbinder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22" y="1850167"/>
            <a:ext cx="2890214" cy="36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48881" y="1400941"/>
            <a:ext cx="5894239" cy="405611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84023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101492" y="2495328"/>
            <a:ext cx="9989017" cy="186734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anything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27450" y="1360011"/>
            <a:ext cx="6734175" cy="229552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0" y="3768478"/>
            <a:ext cx="44672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22559" y="2549318"/>
            <a:ext cx="9746882" cy="175936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into</a:t>
            </a:r>
            <a:r>
              <a:rPr lang="de-DE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16128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315223" y="2511262"/>
            <a:ext cx="9561555" cy="183547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</a:t>
            </a:r>
            <a:r>
              <a:rPr lang="de-DE" dirty="0" err="1"/>
              <a:t>htmlHelper</a:t>
            </a:r>
            <a:r>
              <a:rPr lang="de-DE" dirty="0"/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176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r>
              <a:rPr lang="de-DE" dirty="0"/>
              <a:t> vs. MVC Model</a:t>
            </a:r>
          </a:p>
        </p:txBody>
      </p:sp>
    </p:spTree>
    <p:extLst>
      <p:ext uri="{BB962C8B-B14F-4D97-AF65-F5344CB8AC3E}">
        <p14:creationId xmlns:p14="http://schemas.microsoft.com/office/powerpoint/2010/main" val="291432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483771" y="1520825"/>
            <a:ext cx="5224459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3385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66183" y="1520825"/>
            <a:ext cx="6059634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16397151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100</Words>
  <Application>Microsoft Office PowerPoint</Application>
  <PresentationFormat>Breitbild</PresentationFormat>
  <Paragraphs>35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Titillium Web</vt:lpstr>
      <vt:lpstr>Calibri</vt:lpstr>
      <vt:lpstr>Arial</vt:lpstr>
      <vt:lpstr>Titel- und Kontaktfolien</vt:lpstr>
      <vt:lpstr>Inhaltsfolien</vt:lpstr>
      <vt:lpstr>Zwischenfolien</vt:lpstr>
      <vt:lpstr>ASP.NET Core Advanced</vt:lpstr>
      <vt:lpstr>Dependency injection out of the box</vt:lpstr>
      <vt:lpstr>DI anything</vt:lpstr>
      <vt:lpstr>Use YoUr Fav IoC Container</vt:lpstr>
      <vt:lpstr>DI into View</vt:lpstr>
      <vt:lpstr>Neue htmlHelper Implementierung</vt:lpstr>
      <vt:lpstr>WPF DataContext vs. MVC Model</vt:lpstr>
      <vt:lpstr>Modelbinding TagHelper</vt:lpstr>
      <vt:lpstr>Modelbinding TagHelper</vt:lpstr>
      <vt:lpstr>Eigene HTML Helper</vt:lpstr>
      <vt:lpstr>View Components</vt:lpstr>
      <vt:lpstr>Custom Modelbinder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118</cp:revision>
  <dcterms:created xsi:type="dcterms:W3CDTF">2017-04-18T06:58:56Z</dcterms:created>
  <dcterms:modified xsi:type="dcterms:W3CDTF">2017-06-20T18:32:13Z</dcterms:modified>
</cp:coreProperties>
</file>